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8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" y="1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EFB0-35B9-1603-7BC7-72FB6B5CE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89FAE-FD87-1282-2440-A43684E73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9C6AF-551D-2C90-CB50-B04D2D1C0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ECBD1-057A-97DC-2DB3-04CD315B2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3B87B-C5FD-BD96-0E81-481953B45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3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12ED7-EC89-C18B-7FDE-C0B32FBE2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2AD6A-6C4B-99BB-40AA-D5EB4F3BE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64138-44DB-608F-3D93-3036EBB5B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7435D-8AC6-16F3-F0FC-83AFCF7BF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F27DD-A1AC-990B-62CC-B5C5454A7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0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2B32A-B253-0E93-A839-93A0C1A7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22431-439D-1A71-5112-473FC98B1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9CC79-E37F-571D-E749-73E9363D5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25C95-3383-0FBD-EDF5-1083150BD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DDB9A-4042-71D7-2D80-BD9564B9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7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E805-E677-CEF7-07EB-C6C02C0B9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644AF-8D5E-33BA-DC38-0B7F9F509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9909E-F62C-703D-617D-64E9BF8CA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754667-0863-2630-FCC0-E9A3496DF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E490D-A99F-005E-2FE8-AF36A8152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76B01-6F7E-DABA-2B8D-31452E393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936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5720C-59E9-1C23-F1E8-FABD1BE8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89683-C32A-7753-0081-9B4E5180B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A1981-A0FE-5FB6-5209-56A52EE5B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E51607-982C-C60D-DBBA-4149C4284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1FCB25-DA1D-3065-A66B-0BCFE3DCE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8AA8AB-D831-25C7-3892-1EE78C3D2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013696-0EB9-8B58-DD11-C46C6CED9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268048-E08E-2BBE-DBF4-112165438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3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B55EE-9287-036F-07FA-F02C2D21A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9F8FA7-4B36-AD98-1980-3487C744A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61EFD0-2651-12C8-CD75-1CA3F7694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49480-0906-B929-362F-FE10A98C4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7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E181DB-1E90-3459-C3F2-4E80AB8F8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FABC9E-D8D5-3D59-4EC2-6DB37C351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03D3E-E363-2F4F-5196-B57858F4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7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70247-C8C7-ACDD-561F-BCC6AA888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D9A19-2593-6E29-18D5-8703230AD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1DB44-FFC9-3852-367E-8FCB47CA8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FC144-585C-20AF-2295-31CC0FAE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725AE-6D6A-7B61-64A6-129A74835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42242-61E2-FB22-B31E-BF039E2B3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36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8EDFB-63CF-FCD9-3161-A36ADEF6C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DD46DC-1449-C9AE-9C77-5868F0C481E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F6D64-F58D-B72D-0CA0-1F680CD95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060D8-DC05-6CAC-215E-7D35C60FA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E619F-2066-C0A7-5A2D-86F6B72ED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7379A-0DC3-A547-378A-45713010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3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A19C-5774-B0F5-37B2-3685FDF2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6087F7-8469-52F3-B07C-70C5B4284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B8772-A8AF-4F8A-73F1-37AD46AC8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904B6-593B-FFDA-0B3A-E8831D70E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E2C6F-0718-8BF7-812B-DFAE2709D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26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53D253-F450-5A97-59CF-39C3AC25BD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3A843-3340-F467-FDB0-F8446FA13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7F1CF-51BC-87F5-1AEF-98B345CF5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8A5CB-8B17-59B2-9DF8-15E6C0AB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B9D17-B184-29BF-5E50-DE766605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44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A103B-1DC7-4653-1706-CB525E5EC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C4A05-2B4E-60B1-BF6C-C3A43708E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2610D-590A-F07E-26E9-2E19139997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3FED49-3D10-42BB-8FA1-E2A74FA411E5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974DA-55A7-8B1F-903B-56016F2E2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9B8E9-261E-0EDA-8D9F-DA27672FB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53AFF8-8923-4726-B0D5-1EFB5944A0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61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239C7-00BB-34E7-0BB0-0AB62EF26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90" y="2616158"/>
            <a:ext cx="11068619" cy="162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1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C51B95-7041-4424-45B6-4F0B4131A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33" y="744318"/>
            <a:ext cx="9534733" cy="536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95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C2A9C2-531F-491B-21AA-7F1956E02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772" y="1463418"/>
            <a:ext cx="8930456" cy="393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2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C306AE-A1DC-F7E1-D975-E9763911A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429" y="600650"/>
            <a:ext cx="7581142" cy="565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06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5BB319-B321-1594-3D2E-F25183563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937" y="1092080"/>
            <a:ext cx="8268125" cy="467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63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Zachary Holliday</dc:creator>
  <cp:lastModifiedBy>Zachary Holliday</cp:lastModifiedBy>
  <cp:revision>1</cp:revision>
  <dcterms:created xsi:type="dcterms:W3CDTF">2026-10-08T03:02:49Z</dcterms:created>
  <dcterms:modified xsi:type="dcterms:W3CDTF">2026-10-08T03:16:38Z</dcterms:modified>
</cp:coreProperties>
</file>